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34" r:id="rId2"/>
    <p:sldId id="346" r:id="rId3"/>
    <p:sldId id="306" r:id="rId4"/>
    <p:sldId id="344" r:id="rId5"/>
    <p:sldId id="34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B62CE-E0D5-93CE-61CB-D84EE7DA7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923BC18-111A-FEFC-30B5-7AECEBD9E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D91168A-58FB-619A-6D6F-EEDB52634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AB2A9F-B264-91F9-01A3-DFF4FE791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947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638D6-D35E-A2EB-4BFD-56C75CC9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CC7D3A8-1DA1-8668-4F13-AB6182908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67F8003-FED9-3E99-7C0A-1AE9DA3E0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349216-39A7-CBD9-C552-96D4BBAEE4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13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1187624" y="4118546"/>
            <a:ext cx="4680520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Fervor + Souls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1012192" y="381920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Troubling God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19E7CEF-1FFB-C15A-FA20-3C152656384D}"/>
              </a:ext>
            </a:extLst>
          </p:cNvPr>
          <p:cNvSpPr txBox="1">
            <a:spLocks/>
          </p:cNvSpPr>
          <p:nvPr/>
        </p:nvSpPr>
        <p:spPr>
          <a:xfrm>
            <a:off x="4718296" y="3830153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D. L. Moody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D16B44B-6D7F-5F15-72AB-688541906CE1}"/>
              </a:ext>
            </a:extLst>
          </p:cNvPr>
          <p:cNvSpPr txBox="1">
            <a:spLocks/>
          </p:cNvSpPr>
          <p:nvPr/>
        </p:nvSpPr>
        <p:spPr>
          <a:xfrm>
            <a:off x="1072808" y="1780247"/>
            <a:ext cx="5648040" cy="204990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“Some people think God does not like to be troubled with our constant coming and asking. </a:t>
            </a:r>
          </a:p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way to trouble God is not to come at all.”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EB9724A1-C970-8602-DD65-6CDDAF480B47}"/>
              </a:ext>
            </a:extLst>
          </p:cNvPr>
          <p:cNvSpPr txBox="1">
            <a:spLocks/>
          </p:cNvSpPr>
          <p:nvPr/>
        </p:nvSpPr>
        <p:spPr>
          <a:xfrm>
            <a:off x="1025023" y="980728"/>
            <a:ext cx="525658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1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(shown ahead of time)</a:t>
            </a:r>
            <a:r>
              <a:rPr lang="en-US" sz="22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6FB67B-782C-7883-3ED3-5EE6C949D25A}"/>
              </a:ext>
            </a:extLst>
          </p:cNvPr>
          <p:cNvSpPr txBox="1">
            <a:spLocks/>
          </p:cNvSpPr>
          <p:nvPr/>
        </p:nvSpPr>
        <p:spPr>
          <a:xfrm>
            <a:off x="4212321" y="5980640"/>
            <a:ext cx="2479507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Thomas Watson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49E1272-7609-A996-9904-31719B52A525}"/>
              </a:ext>
            </a:extLst>
          </p:cNvPr>
          <p:cNvSpPr txBox="1">
            <a:spLocks/>
          </p:cNvSpPr>
          <p:nvPr/>
        </p:nvSpPr>
        <p:spPr>
          <a:xfrm>
            <a:off x="1072808" y="4437112"/>
            <a:ext cx="5587424" cy="12966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“The angel fetched Peter out </a:t>
            </a:r>
            <a:br>
              <a:rPr lang="ru-RU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of prison, but it was prayer that fetched the angel.”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CF53141-CE1D-816B-F299-AA1A5FE80F41}"/>
              </a:ext>
            </a:extLst>
          </p:cNvPr>
          <p:cNvSpPr txBox="1">
            <a:spLocks/>
          </p:cNvSpPr>
          <p:nvPr/>
        </p:nvSpPr>
        <p:spPr>
          <a:xfrm>
            <a:off x="1012192" y="381920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Revivals sought 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2B5CEF1A-15A1-0736-4A20-5BF0CAFC2EC7}"/>
              </a:ext>
            </a:extLst>
          </p:cNvPr>
          <p:cNvSpPr txBox="1">
            <a:spLocks/>
          </p:cNvSpPr>
          <p:nvPr/>
        </p:nvSpPr>
        <p:spPr>
          <a:xfrm>
            <a:off x="1025023" y="2166537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51:12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19B498DD-0773-BFCD-3B06-B87809C8336D}"/>
              </a:ext>
            </a:extLst>
          </p:cNvPr>
          <p:cNvSpPr txBox="1">
            <a:spLocks/>
          </p:cNvSpPr>
          <p:nvPr/>
        </p:nvSpPr>
        <p:spPr>
          <a:xfrm>
            <a:off x="1598808" y="2636912"/>
            <a:ext cx="5161014" cy="12101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Restore to me the joy of your salvation and grant me a willing spirit, to sustain me.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07FB4DB7-7E1D-9404-4FD2-1F7D360EB81E}"/>
              </a:ext>
            </a:extLst>
          </p:cNvPr>
          <p:cNvSpPr txBox="1">
            <a:spLocks/>
          </p:cNvSpPr>
          <p:nvPr/>
        </p:nvSpPr>
        <p:spPr>
          <a:xfrm>
            <a:off x="1025023" y="1037062"/>
            <a:ext cx="5256584" cy="66374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Bible verses | 5 minutes</a:t>
            </a:r>
            <a:b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(read together out loud)</a:t>
            </a:r>
            <a:r>
              <a:rPr lang="en-US" sz="22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81F0AC29-1A17-44BE-FFF9-94229F5D8F7E}"/>
              </a:ext>
            </a:extLst>
          </p:cNvPr>
          <p:cNvSpPr txBox="1">
            <a:spLocks/>
          </p:cNvSpPr>
          <p:nvPr/>
        </p:nvSpPr>
        <p:spPr>
          <a:xfrm>
            <a:off x="1025023" y="421644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51:13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8756B56B-76B6-3978-535F-E8F4D94E8E37}"/>
              </a:ext>
            </a:extLst>
          </p:cNvPr>
          <p:cNvSpPr txBox="1">
            <a:spLocks/>
          </p:cNvSpPr>
          <p:nvPr/>
        </p:nvSpPr>
        <p:spPr>
          <a:xfrm>
            <a:off x="1598808" y="4686817"/>
            <a:ext cx="5161014" cy="16065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Then I will teach transgressors your ways, and sinners will turn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back to you.</a:t>
            </a: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93F54-6034-3BC1-1244-6DE62921D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87F771A-11BA-F153-EFD7-5D8EA0A47DE9}"/>
              </a:ext>
            </a:extLst>
          </p:cNvPr>
          <p:cNvSpPr txBox="1">
            <a:spLocks/>
          </p:cNvSpPr>
          <p:nvPr/>
        </p:nvSpPr>
        <p:spPr>
          <a:xfrm>
            <a:off x="1025023" y="361680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80:7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16AEF1DD-61F3-1964-D9B8-C0C0A7C47511}"/>
              </a:ext>
            </a:extLst>
          </p:cNvPr>
          <p:cNvSpPr txBox="1">
            <a:spLocks/>
          </p:cNvSpPr>
          <p:nvPr/>
        </p:nvSpPr>
        <p:spPr>
          <a:xfrm>
            <a:off x="1598808" y="832055"/>
            <a:ext cx="5161014" cy="12101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Restore us, O God Almighty; make your face shine upon us, that we may be saved.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C02AC5B-13AD-C621-7BAF-2E7E6EAF967D}"/>
              </a:ext>
            </a:extLst>
          </p:cNvPr>
          <p:cNvSpPr txBox="1">
            <a:spLocks/>
          </p:cNvSpPr>
          <p:nvPr/>
        </p:nvSpPr>
        <p:spPr>
          <a:xfrm>
            <a:off x="1025023" y="2180498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85:6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8779C9B8-0C5B-9EA0-170B-9A0F7ECA32B9}"/>
              </a:ext>
            </a:extLst>
          </p:cNvPr>
          <p:cNvSpPr txBox="1">
            <a:spLocks/>
          </p:cNvSpPr>
          <p:nvPr/>
        </p:nvSpPr>
        <p:spPr>
          <a:xfrm>
            <a:off x="1598808" y="2650873"/>
            <a:ext cx="5161014" cy="12101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Will you not revive us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again, that your people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may rejoice in you?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FAF9C-94D4-C6B4-CCF3-88933CFFAC3E}"/>
              </a:ext>
            </a:extLst>
          </p:cNvPr>
          <p:cNvSpPr txBox="1">
            <a:spLocks/>
          </p:cNvSpPr>
          <p:nvPr/>
        </p:nvSpPr>
        <p:spPr>
          <a:xfrm>
            <a:off x="1025023" y="3985864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 32:15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3E558C4-04D4-55BD-0884-4B18492142A5}"/>
              </a:ext>
            </a:extLst>
          </p:cNvPr>
          <p:cNvSpPr txBox="1">
            <a:spLocks/>
          </p:cNvSpPr>
          <p:nvPr/>
        </p:nvSpPr>
        <p:spPr>
          <a:xfrm>
            <a:off x="1598808" y="4456239"/>
            <a:ext cx="5161014" cy="204008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… till the Spirit is poured upon us from on high, and the desert becomes a fertile field, and the fertile field seems like a forest. </a:t>
            </a:r>
          </a:p>
        </p:txBody>
      </p:sp>
    </p:spTree>
    <p:extLst>
      <p:ext uri="{BB962C8B-B14F-4D97-AF65-F5344CB8AC3E}">
        <p14:creationId xmlns:p14="http://schemas.microsoft.com/office/powerpoint/2010/main" val="37768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A2F30-B813-93E2-5004-C34046071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746915BF-AD3B-7BF5-565D-50347D7B4B36}"/>
              </a:ext>
            </a:extLst>
          </p:cNvPr>
          <p:cNvSpPr txBox="1">
            <a:spLocks/>
          </p:cNvSpPr>
          <p:nvPr/>
        </p:nvSpPr>
        <p:spPr>
          <a:xfrm>
            <a:off x="1025023" y="83671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 3:2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A68C1A93-087B-06F3-905B-0B6208A9A8A1}"/>
              </a:ext>
            </a:extLst>
          </p:cNvPr>
          <p:cNvSpPr txBox="1">
            <a:spLocks/>
          </p:cNvSpPr>
          <p:nvPr/>
        </p:nvSpPr>
        <p:spPr>
          <a:xfrm>
            <a:off x="1598808" y="1523111"/>
            <a:ext cx="5061424" cy="238092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LORD, I have heard of your fame; I stand in awe of your deeds, O LORD.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Renew them in our day, in our time make them known; in wrath remember mercy.</a:t>
            </a:r>
          </a:p>
        </p:txBody>
      </p:sp>
    </p:spTree>
    <p:extLst>
      <p:ext uri="{BB962C8B-B14F-4D97-AF65-F5344CB8AC3E}">
        <p14:creationId xmlns:p14="http://schemas.microsoft.com/office/powerpoint/2010/main" val="210371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243</Words>
  <Application>Microsoft Office PowerPoint</Application>
  <PresentationFormat>Екран (4:3)</PresentationFormat>
  <Paragraphs>27</Paragraphs>
  <Slides>5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264</cp:revision>
  <dcterms:created xsi:type="dcterms:W3CDTF">2011-03-25T18:27:23Z</dcterms:created>
  <dcterms:modified xsi:type="dcterms:W3CDTF">2026-08-06T12:46:44Z</dcterms:modified>
</cp:coreProperties>
</file>